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7915bf32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7915bf32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7915bf32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7915bf32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7915bf32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e7915bf32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7915bf32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7915bf32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7915bf32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7915bf32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7915bf32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7915bf32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7915bf32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e7915bf32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7915bf32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7915bf32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7915bf32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7915bf32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7915bf32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7915bf32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659450"/>
            <a:ext cx="8520600" cy="14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Data Grand Prix: Building and Visualizing Formula 1 Stats with REST API</a:t>
            </a:r>
            <a:endParaRPr sz="3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311700" y="91800"/>
            <a:ext cx="85206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Skills and Insights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311700" y="647400"/>
            <a:ext cx="8520600" cy="465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Key Skills Demonstrated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218850" y="1399250"/>
            <a:ext cx="8706300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API Management:</a:t>
            </a:r>
            <a:r>
              <a:rPr lang="en" sz="1600" dirty="0">
                <a:solidFill>
                  <a:schemeClr val="lt1"/>
                </a:solidFill>
              </a:rPr>
              <a:t> Using Postman and REST APIs.</a:t>
            </a:r>
            <a:endParaRPr sz="16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Cloud Services:</a:t>
            </a:r>
            <a:r>
              <a:rPr lang="en" sz="1600" dirty="0">
                <a:solidFill>
                  <a:schemeClr val="lt1"/>
                </a:solidFill>
              </a:rPr>
              <a:t> AWS S3, AWS Glue, AWS RDS, AWS Athena.</a:t>
            </a:r>
            <a:endParaRPr sz="16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Data Processing:</a:t>
            </a:r>
            <a:r>
              <a:rPr lang="en" sz="1600" dirty="0">
                <a:solidFill>
                  <a:schemeClr val="lt1"/>
                </a:solidFill>
              </a:rPr>
              <a:t> Apache Spark for transforming and cleaning data.</a:t>
            </a:r>
            <a:endParaRPr sz="16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Database Management:</a:t>
            </a:r>
            <a:r>
              <a:rPr lang="en" sz="1600" dirty="0">
                <a:solidFill>
                  <a:schemeClr val="lt1"/>
                </a:solidFill>
              </a:rPr>
              <a:t> MySQL Workbench and ETL processes.</a:t>
            </a:r>
            <a:endParaRPr sz="16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Data Visualization:</a:t>
            </a:r>
            <a:r>
              <a:rPr lang="en" sz="1600" dirty="0">
                <a:solidFill>
                  <a:schemeClr val="lt1"/>
                </a:solidFill>
              </a:rPr>
              <a:t> Potential integration with tools like Tableau or Power BI.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0" y="918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Conclusion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725400"/>
            <a:ext cx="8520600" cy="50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Takeaways and Future Directions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26000" y="1413900"/>
            <a:ext cx="8706300" cy="30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Learnings: </a:t>
            </a:r>
            <a:endParaRPr sz="1600" b="1" dirty="0">
              <a:solidFill>
                <a:schemeClr val="lt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Hands-on experience with data extraction, transformation, loading, and analysis.</a:t>
            </a:r>
          </a:p>
          <a:p>
            <a:pPr marL="10287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Future Work:</a:t>
            </a:r>
            <a:endParaRPr sz="1600" b="1" dirty="0">
              <a:solidFill>
                <a:schemeClr val="lt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Expand data sources.</a:t>
            </a:r>
          </a:p>
          <a:p>
            <a:pPr marL="10287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Enhance data visualization.</a:t>
            </a:r>
          </a:p>
          <a:p>
            <a:pPr marL="10287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Implement real-time data processing and analytics.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9DC5D83-0FC3-BF91-5115-9FFEF5D68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3225"/>
            <a:ext cx="9144000" cy="43354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9B39C-5CB8-98B1-4A94-67AEAC5EE768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Bonus</a:t>
            </a:r>
            <a:endParaRPr lang="en-Z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6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146525" y="0"/>
            <a:ext cx="8520600" cy="8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Objective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188750" y="959500"/>
            <a:ext cx="84783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1600" dirty="0">
                <a:solidFill>
                  <a:schemeClr val="lt1"/>
                </a:solidFill>
              </a:rPr>
              <a:t>Explore and visualize Formula 1 statistics using data sourced from a REST API.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Tools &amp; Technologies: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Postman for API calls</a:t>
            </a:r>
          </a:p>
          <a:p>
            <a:pPr marL="5588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AWS S3 for data storage</a:t>
            </a:r>
          </a:p>
          <a:p>
            <a:pPr marL="5588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Spark for data processing</a:t>
            </a:r>
          </a:p>
          <a:p>
            <a:pPr marL="5588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AWS Glue &amp; Athena for data cataloging and querying</a:t>
            </a:r>
          </a:p>
          <a:p>
            <a:pPr marL="5588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AWS RDS &amp; MySQL Workbench for database management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272375" y="0"/>
            <a:ext cx="8520600" cy="511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Data Collection and Initial Storage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236374" y="525907"/>
            <a:ext cx="8520600" cy="393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Phase 1: Extracting Nested JSON Files from API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112650" y="934159"/>
            <a:ext cx="8918700" cy="2846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Platform:</a:t>
            </a:r>
            <a:r>
              <a:rPr lang="en" sz="1600" dirty="0">
                <a:solidFill>
                  <a:schemeClr val="lt1"/>
                </a:solidFill>
              </a:rPr>
              <a:t> Rapid API for accessing Formula 1 data.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Tools: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Postman for managing API calls.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AWS S3 Bucket for storing retrieved data.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Process: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Create GET and PUT requests in Postman.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Use pre signed URLs to upload data to S3.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3" y="3795445"/>
            <a:ext cx="8839201" cy="1210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596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Data Transformation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311700" y="659275"/>
            <a:ext cx="8520600" cy="39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00" dirty="0">
                <a:solidFill>
                  <a:schemeClr val="lt1"/>
                </a:solidFill>
              </a:rPr>
              <a:t>Phase 2: Transforming Nested JSON files to Parquet Format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96500" y="992474"/>
            <a:ext cx="8635800" cy="157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Tools:</a:t>
            </a:r>
            <a:r>
              <a:rPr lang="en" sz="1600" dirty="0">
                <a:solidFill>
                  <a:schemeClr val="lt1"/>
                </a:solidFill>
              </a:rPr>
              <a:t> Apache Spark for data transformation.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Process: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Use Spark to flatten nested JSON files.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Convert and save data in Parquet format.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50" y="2629750"/>
            <a:ext cx="64198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272400" y="0"/>
            <a:ext cx="8520600" cy="574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>
                <a:solidFill>
                  <a:schemeClr val="lt1"/>
                </a:solidFill>
              </a:rPr>
              <a:t>Data Cataloging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311700" y="623970"/>
            <a:ext cx="8520600" cy="421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Phase 3: Creating Tables from Parquet Files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20200" y="1045505"/>
            <a:ext cx="8572800" cy="160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dirty="0">
                <a:solidFill>
                  <a:schemeClr val="lt1"/>
                </a:solidFill>
              </a:rPr>
              <a:t>Tools: AWS Glue for data cataloging.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dirty="0">
                <a:solidFill>
                  <a:schemeClr val="lt1"/>
                </a:solidFill>
              </a:rPr>
              <a:t>Process:</a:t>
            </a: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Create a Crawler to process Parquet files and create schemas.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Use AWS Athena to query and verify tables.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6" y="2696440"/>
            <a:ext cx="4903200" cy="23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599" y="2696440"/>
            <a:ext cx="4052525" cy="230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ctrTitle"/>
          </p:nvPr>
        </p:nvSpPr>
        <p:spPr>
          <a:xfrm>
            <a:off x="311700" y="60350"/>
            <a:ext cx="8520600" cy="7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>
                <a:solidFill>
                  <a:schemeClr val="lt1"/>
                </a:solidFill>
              </a:rPr>
              <a:t>Database Integration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311700" y="836475"/>
            <a:ext cx="85206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Phase 4: Creating an RDS Instance and MySQL Connector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291000" y="1517874"/>
            <a:ext cx="8520600" cy="32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Tools:</a:t>
            </a:r>
            <a:r>
              <a:rPr lang="en" sz="1600" dirty="0">
                <a:solidFill>
                  <a:schemeClr val="lt1"/>
                </a:solidFill>
              </a:rPr>
              <a:t> </a:t>
            </a: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AWS RDS for database hosting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MySQL Workbench for database management.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Process: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Set up RDS instance.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Connect RDS to MySQL Workbench using a connector.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Create tables in MySQL Workbench to mirror AWS Glue tables.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ctrTitle"/>
          </p:nvPr>
        </p:nvSpPr>
        <p:spPr>
          <a:xfrm>
            <a:off x="311700" y="60350"/>
            <a:ext cx="8520600" cy="6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>
                <a:solidFill>
                  <a:schemeClr val="lt1"/>
                </a:solidFill>
              </a:rPr>
              <a:t>ETL Process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311700" y="773263"/>
            <a:ext cx="85206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Phase 4 (continued): Data Migration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91000" y="1517875"/>
            <a:ext cx="85206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Tools:</a:t>
            </a:r>
            <a:r>
              <a:rPr lang="en" sz="1600" dirty="0">
                <a:solidFill>
                  <a:schemeClr val="lt1"/>
                </a:solidFill>
              </a:rPr>
              <a:t> </a:t>
            </a: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AWS Glue Studio for ETL jobs.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Process: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Create and run ETL jobs to migrate data from AWS Glue tables to RDS tables.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15866"/>
            <a:ext cx="8839199" cy="162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11700" y="60350"/>
            <a:ext cx="8520600" cy="63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>
                <a:solidFill>
                  <a:schemeClr val="lt1"/>
                </a:solidFill>
              </a:rPr>
              <a:t>Data Analysis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311700" y="691200"/>
            <a:ext cx="85206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Phase 5: Getting Data from Database for Analysis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291000" y="1517875"/>
            <a:ext cx="52614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b="1" dirty="0">
                <a:solidFill>
                  <a:schemeClr val="lt1"/>
                </a:solidFill>
              </a:rPr>
              <a:t>Process:</a:t>
            </a:r>
            <a:endParaRPr sz="1600" b="1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Use MySQL Workbench to query the data.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600" dirty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600" dirty="0">
                <a:solidFill>
                  <a:schemeClr val="lt1"/>
                </a:solidFill>
              </a:rPr>
              <a:t>Optionally connect to other visualization tools (e.g., Tableau, Power BI) for advanced analytics.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900" y="1305675"/>
            <a:ext cx="3394024" cy="37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311700" y="91800"/>
            <a:ext cx="8520600" cy="7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Architecture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311700" y="930875"/>
            <a:ext cx="8520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Final Architecture Overview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75" y="314575"/>
            <a:ext cx="8520600" cy="4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436</Words>
  <Application>Microsoft Office PowerPoint</Application>
  <PresentationFormat>On-screen Show (16:9)</PresentationFormat>
  <Paragraphs>94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Data Grand Prix: Building and Visualizing Formula 1 Stats with REST API</vt:lpstr>
      <vt:lpstr>Objective</vt:lpstr>
      <vt:lpstr>Data Collection and Initial Storage</vt:lpstr>
      <vt:lpstr>Data Transformation</vt:lpstr>
      <vt:lpstr>Data Cataloging</vt:lpstr>
      <vt:lpstr>Database Integration</vt:lpstr>
      <vt:lpstr>ETL Process</vt:lpstr>
      <vt:lpstr>Data Analysis</vt:lpstr>
      <vt:lpstr>Project Architecture</vt:lpstr>
      <vt:lpstr>Skills and Insights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Taku Mubaiwa</dc:creator>
  <cp:lastModifiedBy>Taku Mubaiwa</cp:lastModifiedBy>
  <cp:revision>6</cp:revision>
  <dcterms:modified xsi:type="dcterms:W3CDTF">2024-06-23T07:42:06Z</dcterms:modified>
</cp:coreProperties>
</file>